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56" r:id="rId9"/>
    <p:sldId id="257" r:id="rId10"/>
    <p:sldId id="258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4"/>
    <p:restoredTop sz="94677"/>
  </p:normalViewPr>
  <p:slideViewPr>
    <p:cSldViewPr>
      <p:cViewPr>
        <p:scale>
          <a:sx n="185" d="100"/>
          <a:sy n="185" d="100"/>
        </p:scale>
        <p:origin x="2120" y="5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4D7FE8-23F6-574B-AE0B-7970230BC279}" type="datetimeFigureOut">
              <a:rPr lang="it-IT" smtClean="0"/>
              <a:t>21/03/18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46173-E439-644E-9BB2-2C77DBDE2F2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3655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6173-E439-644E-9BB2-2C77DBDE2F21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3327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AF3B-64D1-4D3A-94E2-375CE10A18AD}" type="datetimeFigureOut">
              <a:rPr lang="it-IT" smtClean="0"/>
              <a:t>21/03/18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C0618-432A-40B2-950A-9AD8217C579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1179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AF3B-64D1-4D3A-94E2-375CE10A18AD}" type="datetimeFigureOut">
              <a:rPr lang="it-IT" smtClean="0"/>
              <a:t>21/03/18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C0618-432A-40B2-950A-9AD8217C579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4365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AF3B-64D1-4D3A-94E2-375CE10A18AD}" type="datetimeFigureOut">
              <a:rPr lang="it-IT" smtClean="0"/>
              <a:t>21/03/18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C0618-432A-40B2-950A-9AD8217C579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0819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AF3B-64D1-4D3A-94E2-375CE10A18AD}" type="datetimeFigureOut">
              <a:rPr lang="it-IT" smtClean="0"/>
              <a:t>21/03/18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C0618-432A-40B2-950A-9AD8217C579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5989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AF3B-64D1-4D3A-94E2-375CE10A18AD}" type="datetimeFigureOut">
              <a:rPr lang="it-IT" smtClean="0"/>
              <a:t>21/03/18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C0618-432A-40B2-950A-9AD8217C579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1622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AF3B-64D1-4D3A-94E2-375CE10A18AD}" type="datetimeFigureOut">
              <a:rPr lang="it-IT" smtClean="0"/>
              <a:t>21/03/18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C0618-432A-40B2-950A-9AD8217C579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487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AF3B-64D1-4D3A-94E2-375CE10A18AD}" type="datetimeFigureOut">
              <a:rPr lang="it-IT" smtClean="0"/>
              <a:t>21/03/18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C0618-432A-40B2-950A-9AD8217C579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5364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AF3B-64D1-4D3A-94E2-375CE10A18AD}" type="datetimeFigureOut">
              <a:rPr lang="it-IT" smtClean="0"/>
              <a:t>21/03/18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C0618-432A-40B2-950A-9AD8217C579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2319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AF3B-64D1-4D3A-94E2-375CE10A18AD}" type="datetimeFigureOut">
              <a:rPr lang="it-IT" smtClean="0"/>
              <a:t>21/03/18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C0618-432A-40B2-950A-9AD8217C579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8384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AF3B-64D1-4D3A-94E2-375CE10A18AD}" type="datetimeFigureOut">
              <a:rPr lang="it-IT" smtClean="0"/>
              <a:t>21/03/18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C0618-432A-40B2-950A-9AD8217C579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3926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AF3B-64D1-4D3A-94E2-375CE10A18AD}" type="datetimeFigureOut">
              <a:rPr lang="it-IT" smtClean="0"/>
              <a:t>21/03/18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C0618-432A-40B2-950A-9AD8217C579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2560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1AF3B-64D1-4D3A-94E2-375CE10A18AD}" type="datetimeFigureOut">
              <a:rPr lang="it-IT" smtClean="0"/>
              <a:t>21/03/18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C0618-432A-40B2-950A-9AD8217C579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2218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" y="-99392"/>
            <a:ext cx="9134822" cy="707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460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simoneem\Documents\cif2018 banner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59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678786" y="3138641"/>
            <a:ext cx="7844135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FOCUS 2018: Sulle vie dell’Oriente</a:t>
            </a:r>
          </a:p>
          <a:p>
            <a:endParaRPr lang="it-IT" dirty="0"/>
          </a:p>
          <a:p>
            <a:r>
              <a:rPr lang="it-IT" dirty="0" smtClean="0"/>
              <a:t>nell’</a:t>
            </a:r>
            <a:r>
              <a:rPr lang="it-IT" b="1" dirty="0" smtClean="0"/>
              <a:t>Anno </a:t>
            </a:r>
            <a:r>
              <a:rPr lang="it-IT" b="1" dirty="0"/>
              <a:t>del Turismo </a:t>
            </a:r>
            <a:r>
              <a:rPr lang="it-IT" b="1" dirty="0" smtClean="0"/>
              <a:t>Europa-Cina</a:t>
            </a:r>
            <a:r>
              <a:rPr lang="it-IT" dirty="0" smtClean="0"/>
              <a:t>, annunciato congiuntamente </a:t>
            </a:r>
          </a:p>
          <a:p>
            <a:r>
              <a:rPr lang="it-IT" dirty="0" smtClean="0"/>
              <a:t>dal </a:t>
            </a:r>
            <a:r>
              <a:rPr lang="it-IT" dirty="0"/>
              <a:t>governo cinese e dalla Commissione Europea, </a:t>
            </a:r>
            <a:endParaRPr lang="it-IT" dirty="0" smtClean="0"/>
          </a:p>
          <a:p>
            <a:r>
              <a:rPr lang="it-IT" dirty="0" smtClean="0"/>
              <a:t>il </a:t>
            </a:r>
            <a:r>
              <a:rPr lang="it-IT" dirty="0"/>
              <a:t>borgo medievale </a:t>
            </a:r>
            <a:r>
              <a:rPr lang="it-IT" dirty="0" smtClean="0"/>
              <a:t>del Ricetto di Candelo ospiterà </a:t>
            </a:r>
            <a:r>
              <a:rPr lang="it-IT" b="1" dirty="0"/>
              <a:t>mostre</a:t>
            </a:r>
            <a:r>
              <a:rPr lang="it-IT" dirty="0"/>
              <a:t> di alto livello, </a:t>
            </a:r>
            <a:endParaRPr lang="it-IT" dirty="0" smtClean="0"/>
          </a:p>
          <a:p>
            <a:r>
              <a:rPr lang="it-IT" dirty="0" smtClean="0"/>
              <a:t>sarà </a:t>
            </a:r>
            <a:r>
              <a:rPr lang="it-IT" dirty="0"/>
              <a:t>luogo di </a:t>
            </a:r>
            <a:r>
              <a:rPr lang="it-IT" b="1" dirty="0"/>
              <a:t>dialogo</a:t>
            </a:r>
            <a:r>
              <a:rPr lang="it-IT" dirty="0"/>
              <a:t> tra aziende biellesi e cinesi legate alle produzioni di qualità, </a:t>
            </a:r>
            <a:endParaRPr lang="it-IT" dirty="0" smtClean="0"/>
          </a:p>
          <a:p>
            <a:r>
              <a:rPr lang="it-IT" dirty="0" smtClean="0"/>
              <a:t>si </a:t>
            </a:r>
            <a:r>
              <a:rPr lang="it-IT" dirty="0"/>
              <a:t>potranno degustare vari tipi di the </a:t>
            </a:r>
            <a:r>
              <a:rPr lang="it-IT" dirty="0" smtClean="0"/>
              <a:t>e </a:t>
            </a:r>
            <a:r>
              <a:rPr lang="it-IT" dirty="0"/>
              <a:t>assistere a una vera </a:t>
            </a:r>
            <a:r>
              <a:rPr lang="it-IT" b="1" dirty="0"/>
              <a:t>cerimonia del the</a:t>
            </a:r>
            <a:r>
              <a:rPr lang="it-IT" dirty="0" smtClean="0"/>
              <a:t>,</a:t>
            </a:r>
          </a:p>
          <a:p>
            <a:r>
              <a:rPr lang="it-IT" dirty="0" smtClean="0"/>
              <a:t>si </a:t>
            </a:r>
            <a:r>
              <a:rPr lang="it-IT" dirty="0"/>
              <a:t>potrà partecipare </a:t>
            </a:r>
            <a:r>
              <a:rPr lang="it-IT" dirty="0" smtClean="0"/>
              <a:t>a </a:t>
            </a:r>
            <a:r>
              <a:rPr lang="it-IT" b="1" dirty="0" smtClean="0"/>
              <a:t>conferenze</a:t>
            </a:r>
            <a:r>
              <a:rPr lang="it-IT" dirty="0" smtClean="0"/>
              <a:t>, </a:t>
            </a:r>
            <a:r>
              <a:rPr lang="it-IT" b="1" dirty="0"/>
              <a:t>laboratori</a:t>
            </a:r>
            <a:r>
              <a:rPr lang="it-IT" dirty="0"/>
              <a:t> di scrittura o altre discipline </a:t>
            </a:r>
            <a:r>
              <a:rPr lang="it-IT" dirty="0" smtClean="0"/>
              <a:t>orientali.</a:t>
            </a:r>
          </a:p>
          <a:p>
            <a:endParaRPr lang="it-IT" dirty="0" smtClean="0"/>
          </a:p>
          <a:p>
            <a:r>
              <a:rPr lang="it-IT" i="1" dirty="0" smtClean="0"/>
              <a:t>Direzione artistica: Patrizia </a:t>
            </a:r>
            <a:r>
              <a:rPr lang="it-IT" i="1" dirty="0" err="1" smtClean="0"/>
              <a:t>Maggia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3204666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124744"/>
            <a:ext cx="6120384" cy="431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67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" y="1770251"/>
            <a:ext cx="9135827" cy="324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75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6832"/>
            <a:ext cx="9144000" cy="288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267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9144000" cy="369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899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814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2250"/>
            <a:ext cx="9144000" cy="708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46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056"/>
            <a:ext cx="9150350" cy="696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39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1562"/>
            <a:ext cx="9144000" cy="707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90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1562"/>
            <a:ext cx="9144000" cy="707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503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1562"/>
            <a:ext cx="9144000" cy="707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868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1562"/>
            <a:ext cx="9144000" cy="707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335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259632" y="5397023"/>
            <a:ext cx="6552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In </a:t>
            </a:r>
            <a:r>
              <a:rPr lang="it-IT" b="1" dirty="0"/>
              <a:t>uno dei Borghi certificati </a:t>
            </a:r>
            <a:r>
              <a:rPr lang="it-IT" b="1" dirty="0" smtClean="0"/>
              <a:t>a livello nazionale</a:t>
            </a:r>
          </a:p>
          <a:p>
            <a:pPr algn="ctr"/>
            <a:r>
              <a:rPr lang="it-IT" b="1" dirty="0"/>
              <a:t>c</a:t>
            </a:r>
            <a:r>
              <a:rPr lang="it-IT" b="1" dirty="0" smtClean="0"/>
              <a:t>ome uno dei Borghi più Belli d'Italia ANCI </a:t>
            </a:r>
          </a:p>
          <a:p>
            <a:pPr algn="ctr"/>
            <a:r>
              <a:rPr lang="it-IT" b="1" dirty="0" smtClean="0"/>
              <a:t>e </a:t>
            </a:r>
            <a:r>
              <a:rPr lang="it-IT" b="1" dirty="0"/>
              <a:t>Bandiera Arancione del Touring Club </a:t>
            </a:r>
            <a:r>
              <a:rPr lang="it-IT" b="1" dirty="0" smtClean="0"/>
              <a:t>Italiano, </a:t>
            </a:r>
          </a:p>
          <a:p>
            <a:pPr algn="ctr"/>
            <a:r>
              <a:rPr lang="it-IT" b="1" dirty="0" smtClean="0"/>
              <a:t>ritorna uno degli eventi di più grande richiamo a livello regionale.</a:t>
            </a:r>
            <a:endParaRPr lang="it-IT" b="1" dirty="0"/>
          </a:p>
        </p:txBody>
      </p:sp>
      <p:pic>
        <p:nvPicPr>
          <p:cNvPr id="1030" name="Picture 6" descr="C:\Users\simoneem\Documents\cif2018 frame vide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" y="-4226"/>
            <a:ext cx="9142037" cy="514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007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simoneem\Documents\cif2018 banner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59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99592" y="3097991"/>
            <a:ext cx="763516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Cornice d’eccezione sarà, come sempre, il Ricetto "vestito a festa" </a:t>
            </a:r>
            <a:endParaRPr lang="it-IT" dirty="0" smtClean="0"/>
          </a:p>
          <a:p>
            <a:r>
              <a:rPr lang="it-IT" dirty="0" smtClean="0"/>
              <a:t>in </a:t>
            </a:r>
            <a:r>
              <a:rPr lang="it-IT" dirty="0"/>
              <a:t>modo magistrale dai florovivaisti biellesi e dell’Alto Piemonte.</a:t>
            </a:r>
          </a:p>
          <a:p>
            <a:r>
              <a:rPr lang="it-IT" b="1" dirty="0"/>
              <a:t>Protagonisti assoluti restano i fiori e la natura</a:t>
            </a:r>
            <a:r>
              <a:rPr lang="it-IT" dirty="0"/>
              <a:t>. 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Un evento che si ripete </a:t>
            </a:r>
            <a:r>
              <a:rPr lang="it-IT" b="1" dirty="0" smtClean="0"/>
              <a:t>solo ogni due anni</a:t>
            </a:r>
            <a:r>
              <a:rPr lang="it-IT" dirty="0" smtClean="0"/>
              <a:t>: </a:t>
            </a:r>
          </a:p>
          <a:p>
            <a:r>
              <a:rPr lang="it-IT" dirty="0" smtClean="0"/>
              <a:t>i </a:t>
            </a:r>
            <a:r>
              <a:rPr lang="it-IT" dirty="0"/>
              <a:t>visitatori, </a:t>
            </a:r>
            <a:r>
              <a:rPr lang="it-IT" dirty="0" smtClean="0"/>
              <a:t>passeggiando </a:t>
            </a:r>
            <a:r>
              <a:rPr lang="it-IT" dirty="0"/>
              <a:t>tra le suggestive rue medievali del ricetto, </a:t>
            </a:r>
            <a:endParaRPr lang="it-IT" dirty="0" smtClean="0"/>
          </a:p>
          <a:p>
            <a:r>
              <a:rPr lang="it-IT" dirty="0" smtClean="0"/>
              <a:t>incontreranno </a:t>
            </a:r>
            <a:r>
              <a:rPr lang="it-IT" dirty="0"/>
              <a:t>angoli </a:t>
            </a:r>
            <a:r>
              <a:rPr lang="it-IT" dirty="0" smtClean="0"/>
              <a:t>e aiuole artistiche, con un connubio tra natura e storia.</a:t>
            </a:r>
          </a:p>
          <a:p>
            <a:endParaRPr lang="it-IT" dirty="0" smtClean="0"/>
          </a:p>
          <a:p>
            <a:r>
              <a:rPr lang="it-IT" dirty="0" smtClean="0"/>
              <a:t>Dentro e fuori le mura, un grande </a:t>
            </a:r>
            <a:r>
              <a:rPr lang="it-IT" b="1" dirty="0" smtClean="0"/>
              <a:t>mercatino</a:t>
            </a:r>
            <a:r>
              <a:rPr lang="it-IT" dirty="0" smtClean="0"/>
              <a:t> con tantissimi espositori tra fiori, </a:t>
            </a:r>
          </a:p>
          <a:p>
            <a:r>
              <a:rPr lang="it-IT" dirty="0"/>
              <a:t>a</a:t>
            </a:r>
            <a:r>
              <a:rPr lang="it-IT" dirty="0" smtClean="0"/>
              <a:t>rtigianato ed eccellenze dell’enogastronomia piemontese.</a:t>
            </a:r>
          </a:p>
          <a:p>
            <a:r>
              <a:rPr lang="it-IT" dirty="0" smtClean="0"/>
              <a:t>Sarà </a:t>
            </a:r>
            <a:r>
              <a:rPr lang="it-IT" dirty="0"/>
              <a:t>possibile effettuare visite guidate </a:t>
            </a:r>
            <a:r>
              <a:rPr lang="it-IT" dirty="0" smtClean="0"/>
              <a:t>al monumento.</a:t>
            </a:r>
          </a:p>
        </p:txBody>
      </p:sp>
    </p:spTree>
    <p:extLst>
      <p:ext uri="{BB962C8B-B14F-4D97-AF65-F5344CB8AC3E}">
        <p14:creationId xmlns:p14="http://schemas.microsoft.com/office/powerpoint/2010/main" val="151554301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219</Words>
  <Application>Microsoft Macintosh PowerPoint</Application>
  <PresentationFormat>Presentazione su schermo (4:3)</PresentationFormat>
  <Paragraphs>26</Paragraphs>
  <Slides>15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8" baseType="lpstr">
      <vt:lpstr>Calibri</vt:lpstr>
      <vt:lpstr>Arial</vt:lpstr>
      <vt:lpstr>Tema di Office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Hewlett-Packard Company</Company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simone emma</dc:creator>
  <cp:lastModifiedBy>Utente di Microsoft Office</cp:lastModifiedBy>
  <cp:revision>13</cp:revision>
  <cp:lastPrinted>2018-03-21T11:05:55Z</cp:lastPrinted>
  <dcterms:created xsi:type="dcterms:W3CDTF">2018-03-20T15:32:39Z</dcterms:created>
  <dcterms:modified xsi:type="dcterms:W3CDTF">2018-03-21T15:15:14Z</dcterms:modified>
</cp:coreProperties>
</file>